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279" r:id="rId27"/>
    <p:sldId id="280" r:id="rId28"/>
    <p:sldId id="281" r:id="rId29"/>
    <p:sldId id="282" r:id="rId30"/>
    <p:sldId id="911" r:id="rId31"/>
    <p:sldId id="912" r:id="rId32"/>
    <p:sldId id="913" r:id="rId33"/>
    <p:sldId id="278" r:id="rId34"/>
    <p:sldId id="9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279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02"/>
    <p:restoredTop sz="94954" autoAdjust="0"/>
  </p:normalViewPr>
  <p:slideViewPr>
    <p:cSldViewPr snapToGrid="0">
      <p:cViewPr varScale="1">
        <p:scale>
          <a:sx n="118" d="100"/>
          <a:sy n="118" d="100"/>
        </p:scale>
        <p:origin x="84" y="90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B3152D2-FBDF-E6B7-E748-115ACB9A9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69299" y="64150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266739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758471" y="1041545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(but not strictly 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0644-96F5-BEA3-08ED-283A794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AA51-2ADD-2262-1BED-09D2BBDE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C59C-804A-506C-50BA-3D5669B6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C05FEB2-FECC-1299-0D5C-D5EC1BD8922E}"/>
              </a:ext>
            </a:extLst>
          </p:cNvPr>
          <p:cNvSpPr/>
          <p:nvPr/>
        </p:nvSpPr>
        <p:spPr>
          <a:xfrm>
            <a:off x="5060303" y="1888284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91EC7F9-28CD-2582-7CB9-E346C40E9305}"/>
              </a:ext>
            </a:extLst>
          </p:cNvPr>
          <p:cNvSpPr/>
          <p:nvPr/>
        </p:nvSpPr>
        <p:spPr>
          <a:xfrm>
            <a:off x="2786283" y="4406279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DF270BF-C610-3A14-610D-5B2F649E1524}"/>
              </a:ext>
            </a:extLst>
          </p:cNvPr>
          <p:cNvSpPr/>
          <p:nvPr/>
        </p:nvSpPr>
        <p:spPr>
          <a:xfrm>
            <a:off x="5077829" y="4376453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42B9A40-9557-5118-1B95-67E68A6C02BA}"/>
              </a:ext>
            </a:extLst>
          </p:cNvPr>
          <p:cNvSpPr/>
          <p:nvPr/>
        </p:nvSpPr>
        <p:spPr>
          <a:xfrm>
            <a:off x="3073533" y="1864309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BFE0694-84E9-D862-9C5B-2C3A350017EA}"/>
              </a:ext>
            </a:extLst>
          </p:cNvPr>
          <p:cNvSpPr/>
          <p:nvPr/>
        </p:nvSpPr>
        <p:spPr>
          <a:xfrm>
            <a:off x="5150228" y="2724202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286B3E1-10C1-4D0C-136B-5C54241E513C}"/>
              </a:ext>
            </a:extLst>
          </p:cNvPr>
          <p:cNvSpPr/>
          <p:nvPr/>
        </p:nvSpPr>
        <p:spPr>
          <a:xfrm>
            <a:off x="8554996" y="3635630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0885A-6146-1D9E-97A9-68A5311E2807}"/>
              </a:ext>
            </a:extLst>
          </p:cNvPr>
          <p:cNvSpPr/>
          <p:nvPr/>
        </p:nvSpPr>
        <p:spPr>
          <a:xfrm>
            <a:off x="10714992" y="360416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F9A6B2E-A160-FED7-9BF1-6D93CF67E7C8}"/>
              </a:ext>
            </a:extLst>
          </p:cNvPr>
          <p:cNvSpPr/>
          <p:nvPr/>
        </p:nvSpPr>
        <p:spPr>
          <a:xfrm>
            <a:off x="3464619" y="1626634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D5119E3-1991-9A35-1C1E-A579546F5880}"/>
              </a:ext>
            </a:extLst>
          </p:cNvPr>
          <p:cNvSpPr/>
          <p:nvPr/>
        </p:nvSpPr>
        <p:spPr>
          <a:xfrm>
            <a:off x="3455094" y="1617109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04BB35-5CBD-8E93-0019-D31673A487D6}"/>
              </a:ext>
            </a:extLst>
          </p:cNvPr>
          <p:cNvSpPr/>
          <p:nvPr/>
        </p:nvSpPr>
        <p:spPr>
          <a:xfrm>
            <a:off x="3384469" y="4454553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7A48326-5CAF-44BF-4829-84BBECCE38F2}"/>
              </a:ext>
            </a:extLst>
          </p:cNvPr>
          <p:cNvSpPr/>
          <p:nvPr/>
        </p:nvSpPr>
        <p:spPr>
          <a:xfrm>
            <a:off x="3374944" y="4445028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8516FE4-381B-9799-8804-29CD1A2B80EB}"/>
              </a:ext>
            </a:extLst>
          </p:cNvPr>
          <p:cNvSpPr/>
          <p:nvPr/>
        </p:nvSpPr>
        <p:spPr>
          <a:xfrm>
            <a:off x="9330020" y="3152231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4F7336D-8678-0D25-6B42-7902ADEBBD3A}"/>
              </a:ext>
            </a:extLst>
          </p:cNvPr>
          <p:cNvSpPr/>
          <p:nvPr/>
        </p:nvSpPr>
        <p:spPr>
          <a:xfrm>
            <a:off x="9320495" y="3142706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B1B5826-780A-ADB3-8D82-1C2501C716A1}"/>
              </a:ext>
            </a:extLst>
          </p:cNvPr>
          <p:cNvSpPr/>
          <p:nvPr/>
        </p:nvSpPr>
        <p:spPr>
          <a:xfrm>
            <a:off x="8669496" y="3827155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2AEAAF1-5A0E-33E2-716D-C5B3C5365480}"/>
              </a:ext>
            </a:extLst>
          </p:cNvPr>
          <p:cNvSpPr/>
          <p:nvPr/>
        </p:nvSpPr>
        <p:spPr>
          <a:xfrm>
            <a:off x="8583047" y="379569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A7FB21D-95E3-E7B5-8310-08BAB79D58FC}"/>
              </a:ext>
            </a:extLst>
          </p:cNvPr>
          <p:cNvSpPr txBox="1">
            <a:spLocks/>
          </p:cNvSpPr>
          <p:nvPr/>
        </p:nvSpPr>
        <p:spPr bwMode="auto">
          <a:xfrm>
            <a:off x="4279376" y="1393535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D575514F-4D07-CE4C-FA2C-7B1FF05FCA51}"/>
              </a:ext>
            </a:extLst>
          </p:cNvPr>
          <p:cNvSpPr/>
          <p:nvPr/>
        </p:nvSpPr>
        <p:spPr>
          <a:xfrm>
            <a:off x="9249070" y="3948729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946074F-99AA-58A1-CBE1-C4881FCA28DF}"/>
              </a:ext>
            </a:extLst>
          </p:cNvPr>
          <p:cNvSpPr/>
          <p:nvPr/>
        </p:nvSpPr>
        <p:spPr>
          <a:xfrm>
            <a:off x="9239570" y="3939204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6EDDC10-FA27-F3D1-9908-A174B5D81B68}"/>
              </a:ext>
            </a:extLst>
          </p:cNvPr>
          <p:cNvSpPr/>
          <p:nvPr/>
        </p:nvSpPr>
        <p:spPr>
          <a:xfrm>
            <a:off x="5482853" y="2683969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140D004-8BA5-FF19-100E-FF426F3FEFC9}"/>
              </a:ext>
            </a:extLst>
          </p:cNvPr>
          <p:cNvSpPr/>
          <p:nvPr/>
        </p:nvSpPr>
        <p:spPr>
          <a:xfrm>
            <a:off x="5473353" y="2674444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915BCC5-A53B-8B66-A5AD-06159C94717F}"/>
              </a:ext>
            </a:extLst>
          </p:cNvPr>
          <p:cNvSpPr/>
          <p:nvPr/>
        </p:nvSpPr>
        <p:spPr>
          <a:xfrm>
            <a:off x="5482853" y="3886579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77A081B-DFDE-8739-E750-153E6C34D4A9}"/>
              </a:ext>
            </a:extLst>
          </p:cNvPr>
          <p:cNvSpPr/>
          <p:nvPr/>
        </p:nvSpPr>
        <p:spPr>
          <a:xfrm>
            <a:off x="5473353" y="387704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A10E7F2-651D-265A-DF8B-1D5D9F10AAD7}"/>
              </a:ext>
            </a:extLst>
          </p:cNvPr>
          <p:cNvSpPr txBox="1">
            <a:spLocks/>
          </p:cNvSpPr>
          <p:nvPr/>
        </p:nvSpPr>
        <p:spPr bwMode="auto">
          <a:xfrm>
            <a:off x="2849908" y="2363788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36956E0-084F-89DB-CF3A-7A23A13358AD}"/>
              </a:ext>
            </a:extLst>
          </p:cNvPr>
          <p:cNvSpPr/>
          <p:nvPr/>
        </p:nvSpPr>
        <p:spPr>
          <a:xfrm>
            <a:off x="2883633" y="2105571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672FFA6-BA83-373F-71BE-FB36BDF98745}"/>
              </a:ext>
            </a:extLst>
          </p:cNvPr>
          <p:cNvSpPr/>
          <p:nvPr/>
        </p:nvSpPr>
        <p:spPr>
          <a:xfrm>
            <a:off x="2868848" y="2135073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6A3F86CD-EF7B-A664-AB38-7906966B6B75}"/>
              </a:ext>
            </a:extLst>
          </p:cNvPr>
          <p:cNvSpPr/>
          <p:nvPr/>
        </p:nvSpPr>
        <p:spPr>
          <a:xfrm>
            <a:off x="3286618" y="4582813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F2C7FE2-D983-7CA1-4AE6-8F32815415BA}"/>
              </a:ext>
            </a:extLst>
          </p:cNvPr>
          <p:cNvSpPr/>
          <p:nvPr/>
        </p:nvSpPr>
        <p:spPr>
          <a:xfrm>
            <a:off x="3280032" y="5064752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45A4078-EF22-802A-C006-3D335A0FBE76}"/>
              </a:ext>
            </a:extLst>
          </p:cNvPr>
          <p:cNvSpPr/>
          <p:nvPr/>
        </p:nvSpPr>
        <p:spPr>
          <a:xfrm>
            <a:off x="3137480" y="2048201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7A901ED-A27F-634E-C1FE-AE4C69825FC3}"/>
              </a:ext>
            </a:extLst>
          </p:cNvPr>
          <p:cNvSpPr/>
          <p:nvPr/>
        </p:nvSpPr>
        <p:spPr>
          <a:xfrm>
            <a:off x="3058388" y="2013301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9671DB5-A8DC-01EB-56D6-814FCC1953B3}"/>
              </a:ext>
            </a:extLst>
          </p:cNvPr>
          <p:cNvSpPr/>
          <p:nvPr/>
        </p:nvSpPr>
        <p:spPr>
          <a:xfrm>
            <a:off x="2966618" y="4498628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7F32F35B-1832-5327-DA43-AC3F6C2D194A}"/>
              </a:ext>
            </a:extLst>
          </p:cNvPr>
          <p:cNvSpPr/>
          <p:nvPr/>
        </p:nvSpPr>
        <p:spPr>
          <a:xfrm>
            <a:off x="2884453" y="5213777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33A256-4408-F8C6-A705-0A1B7A712729}"/>
              </a:ext>
            </a:extLst>
          </p:cNvPr>
          <p:cNvSpPr/>
          <p:nvPr/>
        </p:nvSpPr>
        <p:spPr>
          <a:xfrm>
            <a:off x="2084110" y="1393535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CA4DE38-F9AE-4DEF-BFD4-B9E108BE834E}"/>
              </a:ext>
            </a:extLst>
          </p:cNvPr>
          <p:cNvSpPr/>
          <p:nvPr/>
        </p:nvSpPr>
        <p:spPr>
          <a:xfrm>
            <a:off x="2084110" y="4366946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234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780" t="-13143" b="-108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68355" y="1200624"/>
            <a:ext cx="2429410" cy="2448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9097</TotalTime>
  <Words>2551</Words>
  <Application>Microsoft Office PowerPoint</Application>
  <PresentationFormat>Widescreen</PresentationFormat>
  <Paragraphs>304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Local Gradient at One Neuron</vt:lpstr>
      <vt:lpstr>Gradient Descent</vt:lpstr>
      <vt:lpstr>Gradient Descent Algorithms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921</cp:revision>
  <dcterms:created xsi:type="dcterms:W3CDTF">2020-05-28T21:34:29Z</dcterms:created>
  <dcterms:modified xsi:type="dcterms:W3CDTF">2023-11-13T10:30:59Z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